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334" r:id="rId2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6" Type="http://schemas.openxmlformats.org/officeDocument/2006/relationships/slide" Target="slides/slide18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4CF965-6588-412F-9F12-E4C040D898E2}" type="doc">
      <dgm:prSet loTypeId="urn:microsoft.com/office/officeart/2005/8/layout/radial3" loCatId="cycle" qsTypeId="urn:microsoft.com/office/officeart/2005/8/quickstyle/simple5" qsCatId="simple" csTypeId="urn:microsoft.com/office/officeart/2005/8/colors/accent1_2" csCatId="accent1" phldr="1"/>
      <dgm:spPr/>
      <dgm:t>
        <a:bodyPr/>
        <a:lstStyle/>
        <a:p>
          <a:endParaRPr lang="en-US"/>
        </a:p>
      </dgm:t>
    </dgm:pt>
    <dgm:pt modelId="{1645F634-8B71-49B3-9EE7-AC280BA5FDAE}">
      <dgm:prSet phldrT="[Text]"/>
      <dgm:spPr>
        <a:solidFill>
          <a:srgbClr val="CC66FF"/>
        </a:solidFill>
      </dgm:spPr>
      <dgm:t>
        <a:bodyPr/>
        <a:lstStyle/>
        <a:p>
          <a:r>
            <a:rPr lang="en-US" dirty="0"/>
            <a:t>Personnel Administration</a:t>
          </a:r>
        </a:p>
      </dgm:t>
    </dgm:pt>
    <dgm:pt modelId="{4EFBEC02-3671-4BA6-801A-8DFEB1B73F4D}" type="parTrans" cxnId="{44728343-F569-459A-8AFF-96A1687D672F}">
      <dgm:prSet/>
      <dgm:spPr/>
      <dgm:t>
        <a:bodyPr/>
        <a:lstStyle/>
        <a:p>
          <a:endParaRPr lang="en-US"/>
        </a:p>
      </dgm:t>
    </dgm:pt>
    <dgm:pt modelId="{D4E8CB3F-ECBF-4738-960D-3B445D4D50A6}" type="sibTrans" cxnId="{44728343-F569-459A-8AFF-96A1687D672F}">
      <dgm:prSet/>
      <dgm:spPr/>
      <dgm:t>
        <a:bodyPr/>
        <a:lstStyle/>
        <a:p>
          <a:endParaRPr lang="en-US"/>
        </a:p>
      </dgm:t>
    </dgm:pt>
    <dgm:pt modelId="{0118D15A-91E5-45BF-B30D-585B6AD5F48F}">
      <dgm:prSet phldrT="[Text]"/>
      <dgm:spPr>
        <a:gradFill rotWithShape="0">
          <a:gsLst>
            <a:gs pos="0">
              <a:srgbClr val="FFFF0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Time Management</a:t>
          </a:r>
        </a:p>
      </dgm:t>
    </dgm:pt>
    <dgm:pt modelId="{669F89D0-63BA-4F2A-BE8F-C3C60B6EEF54}" type="parTrans" cxnId="{2D8FF1C9-FA5D-46EA-8241-D617180CA30F}">
      <dgm:prSet/>
      <dgm:spPr/>
      <dgm:t>
        <a:bodyPr/>
        <a:lstStyle/>
        <a:p>
          <a:endParaRPr lang="en-US"/>
        </a:p>
      </dgm:t>
    </dgm:pt>
    <dgm:pt modelId="{6B369F99-AD28-4952-B902-99AB0661387B}" type="sibTrans" cxnId="{2D8FF1C9-FA5D-46EA-8241-D617180CA30F}">
      <dgm:prSet/>
      <dgm:spPr/>
      <dgm:t>
        <a:bodyPr/>
        <a:lstStyle/>
        <a:p>
          <a:endParaRPr lang="en-US"/>
        </a:p>
      </dgm:t>
    </dgm:pt>
    <dgm:pt modelId="{42CFFE39-D9BE-4B64-A3EA-6B30ED825B69}">
      <dgm:prSet phldrT="[Text]"/>
      <dgm:spPr>
        <a:gradFill rotWithShape="0">
          <a:gsLst>
            <a:gs pos="0">
              <a:srgbClr val="0070C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Payroll</a:t>
          </a:r>
        </a:p>
      </dgm:t>
    </dgm:pt>
    <dgm:pt modelId="{932D36B8-283F-4B32-99E4-EBAE2755E7BE}" type="parTrans" cxnId="{F3513DB1-1FE0-4B8C-BB62-E6D3C295C8B2}">
      <dgm:prSet/>
      <dgm:spPr/>
      <dgm:t>
        <a:bodyPr/>
        <a:lstStyle/>
        <a:p>
          <a:endParaRPr lang="en-US"/>
        </a:p>
      </dgm:t>
    </dgm:pt>
    <dgm:pt modelId="{0AB258C0-77CC-4367-A1E0-02CFC52571C1}" type="sibTrans" cxnId="{F3513DB1-1FE0-4B8C-BB62-E6D3C295C8B2}">
      <dgm:prSet/>
      <dgm:spPr/>
      <dgm:t>
        <a:bodyPr/>
        <a:lstStyle/>
        <a:p>
          <a:endParaRPr lang="en-US"/>
        </a:p>
      </dgm:t>
    </dgm:pt>
    <dgm:pt modelId="{B907288D-6158-4EE1-B7E0-94FC5B5B8FB1}">
      <dgm:prSet phldrT="[Text]"/>
      <dgm:spPr>
        <a:gradFill rotWithShape="0">
          <a:gsLst>
            <a:gs pos="0">
              <a:srgbClr val="00CC00">
                <a:alpha val="49804"/>
              </a:srgb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Benefits</a:t>
          </a:r>
        </a:p>
      </dgm:t>
    </dgm:pt>
    <dgm:pt modelId="{07945B9E-E301-4905-9549-5E8E52D352C1}" type="parTrans" cxnId="{AE143984-4DF6-4AAA-B7FF-7C9BEB4171F3}">
      <dgm:prSet/>
      <dgm:spPr/>
      <dgm:t>
        <a:bodyPr/>
        <a:lstStyle/>
        <a:p>
          <a:endParaRPr lang="en-US"/>
        </a:p>
      </dgm:t>
    </dgm:pt>
    <dgm:pt modelId="{E5C1AA8B-4495-4471-8811-F9BFF35DA198}" type="sibTrans" cxnId="{AE143984-4DF6-4AAA-B7FF-7C9BEB4171F3}">
      <dgm:prSet/>
      <dgm:spPr/>
      <dgm:t>
        <a:bodyPr/>
        <a:lstStyle/>
        <a:p>
          <a:endParaRPr lang="en-US"/>
        </a:p>
      </dgm:t>
    </dgm:pt>
    <dgm:pt modelId="{7D8AF217-7BDA-4282-9156-16C791CC830E}">
      <dgm:prSet phldrT="[Text]"/>
      <dgm:spPr>
        <a:gradFill rotWithShape="0">
          <a:gsLst>
            <a:gs pos="0">
              <a:srgbClr val="FF6699"/>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Organizational</a:t>
          </a:r>
        </a:p>
        <a:p>
          <a:r>
            <a:rPr lang="en-US" dirty="0"/>
            <a:t>Management</a:t>
          </a:r>
        </a:p>
      </dgm:t>
    </dgm:pt>
    <dgm:pt modelId="{FF5A2373-2FE6-483B-A64C-4CC4759AE828}" type="parTrans" cxnId="{72BC2284-8B1C-407F-89AB-A9A567939185}">
      <dgm:prSet/>
      <dgm:spPr/>
      <dgm:t>
        <a:bodyPr/>
        <a:lstStyle/>
        <a:p>
          <a:endParaRPr lang="en-US"/>
        </a:p>
      </dgm:t>
    </dgm:pt>
    <dgm:pt modelId="{EABB3388-5265-4B61-8C3D-EADD0B5CDF2F}" type="sibTrans" cxnId="{72BC2284-8B1C-407F-89AB-A9A567939185}">
      <dgm:prSet/>
      <dgm:spPr/>
      <dgm:t>
        <a:bodyPr/>
        <a:lstStyle/>
        <a:p>
          <a:endParaRPr lang="en-US"/>
        </a:p>
      </dgm:t>
    </dgm:pt>
    <dgm:pt modelId="{54DA428C-D9B4-49DA-938E-0FFBBED2851A}" type="pres">
      <dgm:prSet presAssocID="{354CF965-6588-412F-9F12-E4C040D898E2}" presName="composite" presStyleCnt="0">
        <dgm:presLayoutVars>
          <dgm:chMax val="1"/>
          <dgm:dir/>
          <dgm:resizeHandles val="exact"/>
        </dgm:presLayoutVars>
      </dgm:prSet>
      <dgm:spPr/>
    </dgm:pt>
    <dgm:pt modelId="{46E7CC9F-0DF3-4AB9-B1D4-34394DA20C5D}" type="pres">
      <dgm:prSet presAssocID="{354CF965-6588-412F-9F12-E4C040D898E2}" presName="radial" presStyleCnt="0">
        <dgm:presLayoutVars>
          <dgm:animLvl val="ctr"/>
        </dgm:presLayoutVars>
      </dgm:prSet>
      <dgm:spPr/>
    </dgm:pt>
    <dgm:pt modelId="{69A34EF0-67AF-44B0-964A-520204CBD253}" type="pres">
      <dgm:prSet presAssocID="{1645F634-8B71-49B3-9EE7-AC280BA5FDAE}" presName="centerShape" presStyleLbl="vennNode1" presStyleIdx="0" presStyleCnt="5" custScaleX="81127" custScaleY="76620"/>
      <dgm:spPr/>
    </dgm:pt>
    <dgm:pt modelId="{5EC66771-F555-45D4-8A25-89C8894F1BE4}" type="pres">
      <dgm:prSet presAssocID="{0118D15A-91E5-45BF-B30D-585B6AD5F48F}" presName="node" presStyleLbl="vennNode1" presStyleIdx="1" presStyleCnt="5" custRadScaleRad="81644">
        <dgm:presLayoutVars>
          <dgm:bulletEnabled val="1"/>
        </dgm:presLayoutVars>
      </dgm:prSet>
      <dgm:spPr/>
    </dgm:pt>
    <dgm:pt modelId="{4AB7670E-74C4-41B2-934E-C4B5FA4C6CE6}" type="pres">
      <dgm:prSet presAssocID="{42CFFE39-D9BE-4B64-A3EA-6B30ED825B69}" presName="node" presStyleLbl="vennNode1" presStyleIdx="2" presStyleCnt="5" custRadScaleRad="91376">
        <dgm:presLayoutVars>
          <dgm:bulletEnabled val="1"/>
        </dgm:presLayoutVars>
      </dgm:prSet>
      <dgm:spPr/>
    </dgm:pt>
    <dgm:pt modelId="{F4F9CA83-47EC-44BD-89DE-27398875DDA1}" type="pres">
      <dgm:prSet presAssocID="{B907288D-6158-4EE1-B7E0-94FC5B5B8FB1}" presName="node" presStyleLbl="vennNode1" presStyleIdx="3" presStyleCnt="5" custRadScaleRad="83400" custRadScaleInc="-1569">
        <dgm:presLayoutVars>
          <dgm:bulletEnabled val="1"/>
        </dgm:presLayoutVars>
      </dgm:prSet>
      <dgm:spPr/>
    </dgm:pt>
    <dgm:pt modelId="{833B15D0-6384-4898-AEDB-16E96B57BE18}" type="pres">
      <dgm:prSet presAssocID="{7D8AF217-7BDA-4282-9156-16C791CC830E}" presName="node" presStyleLbl="vennNode1" presStyleIdx="4" presStyleCnt="5" custRadScaleRad="90295">
        <dgm:presLayoutVars>
          <dgm:bulletEnabled val="1"/>
        </dgm:presLayoutVars>
      </dgm:prSet>
      <dgm:spPr/>
    </dgm:pt>
  </dgm:ptLst>
  <dgm:cxnLst>
    <dgm:cxn modelId="{26E5081C-0F8A-4408-8092-41CA333AFEA1}" type="presOf" srcId="{42CFFE39-D9BE-4B64-A3EA-6B30ED825B69}" destId="{4AB7670E-74C4-41B2-934E-C4B5FA4C6CE6}" srcOrd="0" destOrd="0" presId="urn:microsoft.com/office/officeart/2005/8/layout/radial3"/>
    <dgm:cxn modelId="{3BA06531-72FF-443B-8FE7-4BC759774505}" type="presOf" srcId="{354CF965-6588-412F-9F12-E4C040D898E2}" destId="{54DA428C-D9B4-49DA-938E-0FFBBED2851A}" srcOrd="0" destOrd="0" presId="urn:microsoft.com/office/officeart/2005/8/layout/radial3"/>
    <dgm:cxn modelId="{A7727661-1D66-4743-B3FE-0B8DC7455392}" type="presOf" srcId="{7D8AF217-7BDA-4282-9156-16C791CC830E}" destId="{833B15D0-6384-4898-AEDB-16E96B57BE18}" srcOrd="0" destOrd="0" presId="urn:microsoft.com/office/officeart/2005/8/layout/radial3"/>
    <dgm:cxn modelId="{44728343-F569-459A-8AFF-96A1687D672F}" srcId="{354CF965-6588-412F-9F12-E4C040D898E2}" destId="{1645F634-8B71-49B3-9EE7-AC280BA5FDAE}" srcOrd="0" destOrd="0" parTransId="{4EFBEC02-3671-4BA6-801A-8DFEB1B73F4D}" sibTransId="{D4E8CB3F-ECBF-4738-960D-3B445D4D50A6}"/>
    <dgm:cxn modelId="{E7589770-A8A9-44AE-98D8-E084F886F7E1}" type="presOf" srcId="{0118D15A-91E5-45BF-B30D-585B6AD5F48F}" destId="{5EC66771-F555-45D4-8A25-89C8894F1BE4}" srcOrd="0" destOrd="0" presId="urn:microsoft.com/office/officeart/2005/8/layout/radial3"/>
    <dgm:cxn modelId="{72BC2284-8B1C-407F-89AB-A9A567939185}" srcId="{1645F634-8B71-49B3-9EE7-AC280BA5FDAE}" destId="{7D8AF217-7BDA-4282-9156-16C791CC830E}" srcOrd="3" destOrd="0" parTransId="{FF5A2373-2FE6-483B-A64C-4CC4759AE828}" sibTransId="{EABB3388-5265-4B61-8C3D-EADD0B5CDF2F}"/>
    <dgm:cxn modelId="{AE143984-4DF6-4AAA-B7FF-7C9BEB4171F3}" srcId="{1645F634-8B71-49B3-9EE7-AC280BA5FDAE}" destId="{B907288D-6158-4EE1-B7E0-94FC5B5B8FB1}" srcOrd="2" destOrd="0" parTransId="{07945B9E-E301-4905-9549-5E8E52D352C1}" sibTransId="{E5C1AA8B-4495-4471-8811-F9BFF35DA198}"/>
    <dgm:cxn modelId="{D8167299-63CF-40D1-AB34-0528D70B0B88}" type="presOf" srcId="{1645F634-8B71-49B3-9EE7-AC280BA5FDAE}" destId="{69A34EF0-67AF-44B0-964A-520204CBD253}" srcOrd="0" destOrd="0" presId="urn:microsoft.com/office/officeart/2005/8/layout/radial3"/>
    <dgm:cxn modelId="{8DEF58A9-EE6E-4C54-8D99-DAA3B4BEDF1B}" type="presOf" srcId="{B907288D-6158-4EE1-B7E0-94FC5B5B8FB1}" destId="{F4F9CA83-47EC-44BD-89DE-27398875DDA1}" srcOrd="0" destOrd="0" presId="urn:microsoft.com/office/officeart/2005/8/layout/radial3"/>
    <dgm:cxn modelId="{F3513DB1-1FE0-4B8C-BB62-E6D3C295C8B2}" srcId="{1645F634-8B71-49B3-9EE7-AC280BA5FDAE}" destId="{42CFFE39-D9BE-4B64-A3EA-6B30ED825B69}" srcOrd="1" destOrd="0" parTransId="{932D36B8-283F-4B32-99E4-EBAE2755E7BE}" sibTransId="{0AB258C0-77CC-4367-A1E0-02CFC52571C1}"/>
    <dgm:cxn modelId="{2D8FF1C9-FA5D-46EA-8241-D617180CA30F}" srcId="{1645F634-8B71-49B3-9EE7-AC280BA5FDAE}" destId="{0118D15A-91E5-45BF-B30D-585B6AD5F48F}" srcOrd="0" destOrd="0" parTransId="{669F89D0-63BA-4F2A-BE8F-C3C60B6EEF54}" sibTransId="{6B369F99-AD28-4952-B902-99AB0661387B}"/>
    <dgm:cxn modelId="{B6080E62-17B9-43E5-B451-D930F1220AA1}" type="presParOf" srcId="{54DA428C-D9B4-49DA-938E-0FFBBED2851A}" destId="{46E7CC9F-0DF3-4AB9-B1D4-34394DA20C5D}" srcOrd="0" destOrd="0" presId="urn:microsoft.com/office/officeart/2005/8/layout/radial3"/>
    <dgm:cxn modelId="{4372AE29-4217-4C41-BA2D-FB997A846D4D}" type="presParOf" srcId="{46E7CC9F-0DF3-4AB9-B1D4-34394DA20C5D}" destId="{69A34EF0-67AF-44B0-964A-520204CBD253}" srcOrd="0" destOrd="0" presId="urn:microsoft.com/office/officeart/2005/8/layout/radial3"/>
    <dgm:cxn modelId="{28691F28-9928-43EF-8635-A5EE8F53D22B}" type="presParOf" srcId="{46E7CC9F-0DF3-4AB9-B1D4-34394DA20C5D}" destId="{5EC66771-F555-45D4-8A25-89C8894F1BE4}" srcOrd="1" destOrd="0" presId="urn:microsoft.com/office/officeart/2005/8/layout/radial3"/>
    <dgm:cxn modelId="{98DBD57D-0101-42AA-9445-4A4B878F9A72}" type="presParOf" srcId="{46E7CC9F-0DF3-4AB9-B1D4-34394DA20C5D}" destId="{4AB7670E-74C4-41B2-934E-C4B5FA4C6CE6}" srcOrd="2" destOrd="0" presId="urn:microsoft.com/office/officeart/2005/8/layout/radial3"/>
    <dgm:cxn modelId="{0B5312CB-AE54-4CC1-8185-6A7C101DBB66}" type="presParOf" srcId="{46E7CC9F-0DF3-4AB9-B1D4-34394DA20C5D}" destId="{F4F9CA83-47EC-44BD-89DE-27398875DDA1}" srcOrd="3" destOrd="0" presId="urn:microsoft.com/office/officeart/2005/8/layout/radial3"/>
    <dgm:cxn modelId="{3DBE0909-3AD9-43A7-84B7-A3AD19C65443}" type="presParOf" srcId="{46E7CC9F-0DF3-4AB9-B1D4-34394DA20C5D}" destId="{833B15D0-6384-4898-AEDB-16E96B57BE18}"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34EF0-67AF-44B0-964A-520204CBD253}">
      <dsp:nvSpPr>
        <dsp:cNvPr id="0" name=""/>
        <dsp:cNvSpPr/>
      </dsp:nvSpPr>
      <dsp:spPr>
        <a:xfrm>
          <a:off x="2133597" y="1168396"/>
          <a:ext cx="1828805" cy="1727206"/>
        </a:xfrm>
        <a:prstGeom prst="ellipse">
          <a:avLst/>
        </a:prstGeom>
        <a:solidFill>
          <a:srgbClr val="CC66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Personnel Administration</a:t>
          </a:r>
        </a:p>
      </dsp:txBody>
      <dsp:txXfrm>
        <a:off x="2401419" y="1421339"/>
        <a:ext cx="1293161" cy="1221320"/>
      </dsp:txXfrm>
    </dsp:sp>
    <dsp:sp modelId="{5EC66771-F555-45D4-8A25-89C8894F1BE4}">
      <dsp:nvSpPr>
        <dsp:cNvPr id="0" name=""/>
        <dsp:cNvSpPr/>
      </dsp:nvSpPr>
      <dsp:spPr>
        <a:xfrm>
          <a:off x="2484437" y="269874"/>
          <a:ext cx="1127124" cy="1127124"/>
        </a:xfrm>
        <a:prstGeom prst="ellipse">
          <a:avLst/>
        </a:prstGeom>
        <a:gradFill rotWithShape="0">
          <a:gsLst>
            <a:gs pos="0">
              <a:srgbClr val="FFFF0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Time Management</a:t>
          </a:r>
        </a:p>
      </dsp:txBody>
      <dsp:txXfrm>
        <a:off x="2649500" y="434937"/>
        <a:ext cx="796998" cy="796998"/>
      </dsp:txXfrm>
    </dsp:sp>
    <dsp:sp modelId="{4AB7670E-74C4-41B2-934E-C4B5FA4C6CE6}">
      <dsp:nvSpPr>
        <dsp:cNvPr id="0" name=""/>
        <dsp:cNvSpPr/>
      </dsp:nvSpPr>
      <dsp:spPr>
        <a:xfrm>
          <a:off x="3825869" y="1468437"/>
          <a:ext cx="1127124" cy="1127124"/>
        </a:xfrm>
        <a:prstGeom prst="ellipse">
          <a:avLst/>
        </a:prstGeom>
        <a:gradFill rotWithShape="0">
          <a:gsLst>
            <a:gs pos="0">
              <a:srgbClr val="0070C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Payroll</a:t>
          </a:r>
        </a:p>
      </dsp:txBody>
      <dsp:txXfrm>
        <a:off x="3990932" y="1633500"/>
        <a:ext cx="796998" cy="796998"/>
      </dsp:txXfrm>
    </dsp:sp>
    <dsp:sp modelId="{F4F9CA83-47EC-44BD-89DE-27398875DDA1}">
      <dsp:nvSpPr>
        <dsp:cNvPr id="0" name=""/>
        <dsp:cNvSpPr/>
      </dsp:nvSpPr>
      <dsp:spPr>
        <a:xfrm>
          <a:off x="2514609" y="2692406"/>
          <a:ext cx="1127124" cy="1127124"/>
        </a:xfrm>
        <a:prstGeom prst="ellipse">
          <a:avLst/>
        </a:prstGeom>
        <a:gradFill rotWithShape="0">
          <a:gsLst>
            <a:gs pos="0">
              <a:srgbClr val="00CC00">
                <a:alpha val="49804"/>
              </a:srgb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Benefits</a:t>
          </a:r>
        </a:p>
      </dsp:txBody>
      <dsp:txXfrm>
        <a:off x="2679672" y="2857469"/>
        <a:ext cx="796998" cy="796998"/>
      </dsp:txXfrm>
    </dsp:sp>
    <dsp:sp modelId="{833B15D0-6384-4898-AEDB-16E96B57BE18}">
      <dsp:nvSpPr>
        <dsp:cNvPr id="0" name=""/>
        <dsp:cNvSpPr/>
      </dsp:nvSpPr>
      <dsp:spPr>
        <a:xfrm>
          <a:off x="1158875" y="1468437"/>
          <a:ext cx="1127124" cy="1127124"/>
        </a:xfrm>
        <a:prstGeom prst="ellipse">
          <a:avLst/>
        </a:prstGeom>
        <a:gradFill rotWithShape="0">
          <a:gsLst>
            <a:gs pos="0">
              <a:srgbClr val="FF6699"/>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Organizational</a:t>
          </a:r>
        </a:p>
        <a:p>
          <a:pPr marL="0" lvl="0" indent="0" algn="ctr" defTabSz="400050">
            <a:lnSpc>
              <a:spcPct val="90000"/>
            </a:lnSpc>
            <a:spcBef>
              <a:spcPct val="0"/>
            </a:spcBef>
            <a:spcAft>
              <a:spcPct val="35000"/>
            </a:spcAft>
            <a:buNone/>
          </a:pPr>
          <a:r>
            <a:rPr lang="en-US" sz="900" kern="1200" dirty="0"/>
            <a:t>Management</a:t>
          </a:r>
        </a:p>
      </dsp:txBody>
      <dsp:txXfrm>
        <a:off x="1323938" y="1633500"/>
        <a:ext cx="796998" cy="79699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 Id="rId3" Type="http://schemas.openxmlformats.org/officeDocument/2006/relationships/image" Target="../media/image332.wmf"/></Relationship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00258CE5-4933-2308-1088-8FF3EE007DDC}"/>
              </a:ext>
            </a:extLst>
          </p:cNvPr>
          <p:cNvSpPr>
            <a:spLocks noGrp="1" noRot="1" noChangeAspect="1" noChangeArrowheads="1" noTextEdit="1"/>
          </p:cNvSpPr>
          <p:nvPr>
            <p:ph type="sldImg"/>
          </p:nvPr>
        </p:nvSpPr>
        <p:spPr>
          <a:ln/>
        </p:spPr>
      </p:sp>
      <p:sp>
        <p:nvSpPr>
          <p:cNvPr id="315395" name="Rectangle 3">
            <a:extLst>
              <a:ext uri="{FF2B5EF4-FFF2-40B4-BE49-F238E27FC236}">
                <a16:creationId xmlns:a16="http://schemas.microsoft.com/office/drawing/2014/main" id="{C73A6FC3-3077-B390-59F2-74E1CEEB9E28}"/>
              </a:ext>
            </a:extLst>
          </p:cNvPr>
          <p:cNvSpPr>
            <a:spLocks noGrp="1" noChangeArrowheads="1"/>
          </p:cNvSpPr>
          <p:nvPr>
            <p:ph type="body" idx="1"/>
          </p:nvPr>
        </p:nvSpPr>
        <p:spPr>
          <a:xfrm>
            <a:off x="782638" y="4800600"/>
            <a:ext cx="5316537"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68313" lvl="1" eaLnBrk="1" hangingPunct="1">
              <a:buFont typeface="Wingdings" panose="05000000000000000000" pitchFamily="2" charset="2"/>
              <a:buNone/>
            </a:pPr>
            <a:endParaRPr lang="en-US" altLang="zh-CN">
              <a:latin typeface="Arial" panose="020B0604020202020204" pitchFamily="34" charset="0"/>
            </a:endParaRPr>
          </a:p>
          <a:p>
            <a:pPr marL="176213" indent="-176213" eaLnBrk="1" hangingPunct="1"/>
            <a:r>
              <a:rPr lang="en-US" altLang="zh-CN" b="1" i="1">
                <a:latin typeface="Arial" panose="020B0604020202020204" pitchFamily="34" charset="0"/>
              </a:rPr>
              <a:t> Instructor – </a:t>
            </a:r>
            <a:r>
              <a:rPr lang="en-US" altLang="zh-CN" i="1">
                <a:latin typeface="Arial" panose="020B0604020202020204" pitchFamily="34" charset="0"/>
              </a:rPr>
              <a:t>By entering data into the system before the payroll processing cycle, it reduces the interruption of the employee being paid. (Read Example)</a:t>
            </a:r>
          </a:p>
          <a:p>
            <a:pPr marL="176213" indent="-176213" eaLnBrk="1" hangingPunct="1"/>
            <a:r>
              <a:rPr lang="en-US" altLang="zh-CN" i="1">
                <a:latin typeface="Arial" panose="020B0604020202020204" pitchFamily="34" charset="0"/>
              </a:rPr>
              <a:t>	Introduce HRMS Support – HRMS Payroll and Financial Errors page.  This would be an ideal time to talk about Payroll errors as well.</a:t>
            </a:r>
            <a:endParaRPr lang="en-US" altLang="zh-CN">
              <a:latin typeface="Arial" panose="020B0604020202020204" pitchFamily="34" charset="0"/>
            </a:endParaRPr>
          </a:p>
        </p:txBody>
      </p:sp>
      <p:pic>
        <p:nvPicPr>
          <p:cNvPr id="315396" name="Picture 4" descr="MCEN00630_0000[1]">
            <a:extLst>
              <a:ext uri="{FF2B5EF4-FFF2-40B4-BE49-F238E27FC236}">
                <a16:creationId xmlns:a16="http://schemas.microsoft.com/office/drawing/2014/main" id="{B53818FD-2C7D-9915-8EC3-80799752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5029200"/>
            <a:ext cx="3794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8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s>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D038C132-D9E4-35CA-FFD2-DEB5849A0D8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EACB13-BC38-4748-9175-F776602BE04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3" name="Rectangle 2">
            <a:extLst>
              <a:ext uri="{FF2B5EF4-FFF2-40B4-BE49-F238E27FC236}">
                <a16:creationId xmlns:a16="http://schemas.microsoft.com/office/drawing/2014/main" id="{A239C363-625D-C879-207D-79B66CF1B02A}"/>
              </a:ext>
            </a:extLst>
          </p:cNvPr>
          <p:cNvSpPr>
            <a:spLocks noGrp="1" noChangeArrowheads="1"/>
          </p:cNvSpPr>
          <p:nvPr>
            <p:ph type="title"/>
          </p:nvPr>
        </p:nvSpPr>
        <p:spPr/>
        <p:txBody>
          <a:bodyPr/>
          <a:lstStyle/>
          <a:p>
            <a:pPr eaLnBrk="1" hangingPunct="1"/>
            <a:r>
              <a:rPr lang="en-US" altLang="zh-CN">
                <a:ea typeface="宋体" panose="02010600030101010101" pitchFamily="2" charset="-122"/>
              </a:rPr>
              <a:t>Integration With Other HRMS Components</a:t>
            </a:r>
          </a:p>
        </p:txBody>
      </p:sp>
      <p:sp>
        <p:nvSpPr>
          <p:cNvPr id="20484" name="Rectangle 6">
            <a:extLst>
              <a:ext uri="{FF2B5EF4-FFF2-40B4-BE49-F238E27FC236}">
                <a16:creationId xmlns:a16="http://schemas.microsoft.com/office/drawing/2014/main" id="{55C0DD9D-EBC7-9AFF-267B-1D4382A43AEA}"/>
              </a:ext>
            </a:extLst>
          </p:cNvPr>
          <p:cNvSpPr>
            <a:spLocks noGrp="1" noChangeArrowheads="1"/>
          </p:cNvSpPr>
          <p:nvPr>
            <p:ph type="body" idx="1"/>
          </p:nvPr>
        </p:nvSpPr>
        <p:spPr>
          <a:xfrm>
            <a:off x="152400" y="1295400"/>
            <a:ext cx="8534400" cy="3657600"/>
          </a:xfrm>
        </p:spPr>
        <p:txBody>
          <a:bodyPr/>
          <a:lstStyle/>
          <a:p>
            <a:pPr eaLnBrk="1" hangingPunct="1">
              <a:lnSpc>
                <a:spcPct val="90000"/>
              </a:lnSpc>
            </a:pPr>
            <a:r>
              <a:rPr lang="en-US" altLang="zh-CN">
                <a:ea typeface="宋体" panose="02010600030101010101" pitchFamily="2" charset="-122"/>
              </a:rPr>
              <a:t>HRMS is an</a:t>
            </a:r>
            <a:r>
              <a:rPr lang="en-US" altLang="zh-CN" i="1">
                <a:ea typeface="宋体" panose="02010600030101010101" pitchFamily="2" charset="-122"/>
              </a:rPr>
              <a:t> </a:t>
            </a:r>
            <a:r>
              <a:rPr lang="en-US" altLang="zh-CN" b="1" i="1">
                <a:ea typeface="宋体" panose="02010600030101010101" pitchFamily="2" charset="-122"/>
              </a:rPr>
              <a:t>integrated</a:t>
            </a:r>
            <a:r>
              <a:rPr lang="en-US" altLang="zh-CN" i="1">
                <a:ea typeface="宋体" panose="02010600030101010101" pitchFamily="2" charset="-122"/>
              </a:rPr>
              <a:t> </a:t>
            </a:r>
            <a:r>
              <a:rPr lang="en-US" altLang="zh-CN">
                <a:ea typeface="宋体" panose="02010600030101010101" pitchFamily="2" charset="-122"/>
              </a:rPr>
              <a:t>system, with the ability to shared data with other HRMS components.</a:t>
            </a:r>
          </a:p>
          <a:p>
            <a:pPr eaLnBrk="1" hangingPunct="1">
              <a:lnSpc>
                <a:spcPct val="90000"/>
              </a:lnSpc>
            </a:pPr>
            <a:r>
              <a:rPr lang="en-US" altLang="zh-CN">
                <a:ea typeface="宋体" panose="02010600030101010101" pitchFamily="2" charset="-122"/>
              </a:rPr>
              <a:t>It allows real-time transmission from Personnel Administration to:</a:t>
            </a:r>
          </a:p>
          <a:p>
            <a:pPr lvl="1" eaLnBrk="1" hangingPunct="1">
              <a:lnSpc>
                <a:spcPct val="90000"/>
              </a:lnSpc>
            </a:pPr>
            <a:r>
              <a:rPr lang="en-US" altLang="zh-CN">
                <a:ea typeface="宋体" panose="02010600030101010101" pitchFamily="2" charset="-122"/>
              </a:rPr>
              <a:t>Organizational Management</a:t>
            </a:r>
          </a:p>
          <a:p>
            <a:pPr lvl="1" eaLnBrk="1" hangingPunct="1">
              <a:lnSpc>
                <a:spcPct val="90000"/>
              </a:lnSpc>
            </a:pPr>
            <a:r>
              <a:rPr lang="en-US" altLang="zh-CN">
                <a:ea typeface="宋体" panose="02010600030101010101" pitchFamily="2" charset="-122"/>
              </a:rPr>
              <a:t>Time Management</a:t>
            </a:r>
          </a:p>
          <a:p>
            <a:pPr lvl="1" eaLnBrk="1" hangingPunct="1">
              <a:lnSpc>
                <a:spcPct val="90000"/>
              </a:lnSpc>
            </a:pPr>
            <a:r>
              <a:rPr lang="en-US" altLang="zh-CN">
                <a:ea typeface="宋体" panose="02010600030101010101" pitchFamily="2" charset="-122"/>
              </a:rPr>
              <a:t>Payroll</a:t>
            </a:r>
          </a:p>
          <a:p>
            <a:pPr lvl="1" eaLnBrk="1" hangingPunct="1">
              <a:lnSpc>
                <a:spcPct val="90000"/>
              </a:lnSpc>
            </a:pPr>
            <a:r>
              <a:rPr lang="en-US" altLang="zh-CN">
                <a:ea typeface="宋体" panose="02010600030101010101" pitchFamily="2" charset="-122"/>
              </a:rPr>
              <a:t>Benefits</a:t>
            </a:r>
          </a:p>
        </p:txBody>
      </p:sp>
      <p:graphicFrame>
        <p:nvGraphicFramePr>
          <p:cNvPr id="5" name="Diagram 4">
            <a:extLst>
              <a:ext uri="{FF2B5EF4-FFF2-40B4-BE49-F238E27FC236}">
                <a16:creationId xmlns:a16="http://schemas.microsoft.com/office/drawing/2014/main" id="{90FFDCB2-B95F-F5E1-EA17-7A91051957FA}"/>
              </a:ext>
            </a:extLst>
          </p:cNvPr>
          <p:cNvGraphicFramePr/>
          <p:nvPr/>
        </p:nvGraphicFramePr>
        <p:xfrm>
          <a:off x="1524000" y="2413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